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8" r:id="rId4"/>
    <p:sldId id="268" r:id="rId5"/>
    <p:sldId id="269" r:id="rId6"/>
    <p:sldId id="270" r:id="rId7"/>
    <p:sldId id="271" r:id="rId8"/>
    <p:sldId id="272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81800" cy="26711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Образ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России в учебниках по чтению РКИ в Китае: русский взгляд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56992"/>
            <a:ext cx="7543800" cy="33101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Веснина Людмила Евгеньевна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канд. филол. наук, доцент</a:t>
            </a:r>
          </a:p>
          <a:p>
            <a:pPr marL="0" indent="0" algn="ctr">
              <a:buNone/>
            </a:pP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оцент кафедры МК, 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риторики и РКИ 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Уральского государственного педагогического университета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Словарь к тексту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701" y="1890291"/>
            <a:ext cx="5328594" cy="4373563"/>
          </a:xfrm>
        </p:spPr>
      </p:pic>
    </p:spTree>
    <p:extLst>
      <p:ext uri="{BB962C8B-B14F-4D97-AF65-F5344CB8AC3E}">
        <p14:creationId xmlns:p14="http://schemas.microsoft.com/office/powerpoint/2010/main" val="16001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Темы текстов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714" y="1926295"/>
            <a:ext cx="5112570" cy="4373563"/>
          </a:xfrm>
        </p:spPr>
      </p:pic>
    </p:spTree>
    <p:extLst>
      <p:ext uri="{BB962C8B-B14F-4D97-AF65-F5344CB8AC3E}">
        <p14:creationId xmlns:p14="http://schemas.microsoft.com/office/powerpoint/2010/main" val="1867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Текста, предъявляемого на экзамене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Москве, в Кремле, есть большие часы с музыкой. Они находятся на Спасской башне Московского Кремля. Эти часы называются Куранты. Куранты очень большие, как трехэтажный дом, музыку играют одиннадцать колоколов.</a:t>
            </a:r>
          </a:p>
          <a:p>
            <a:pPr marL="11430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1917 году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Кремлѐвские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куранты остановились, перестали звучать колокола.</a:t>
            </a:r>
          </a:p>
          <a:p>
            <a:pPr marL="11430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Часовой мастер Н.В.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Беренс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решил исправить часы. Он долго работал. С тех пор они идут абсолютно точно. В полночь и в полдень по московскому времени голос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Кремлѐвских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курантов можно слышать по радио.</a:t>
            </a:r>
          </a:p>
          <a:p>
            <a:pPr marL="11430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Часы на Спасской башне Кремля называют главными часами России.</a:t>
            </a:r>
          </a:p>
          <a:p>
            <a:pPr marL="11430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Москве есть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ещѐ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одни интересные часы. Они находятся на здании Центрального театра кукол. Эти часы играют музыку каждый час, а в 12 часов дня и в 12 часов ночи можно увидеть спектакль: из часов выходит петух 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поѐт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 потом открывается 12 окошек и в них появляются герои сказок: серый волк, большой медведь, кот в сапогах ... Играет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весѐлая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музыка. Но вот музыка кончается, животные уходят, окна закрываются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посмотреть этот спектакль, в полдень около сказочных часов собираются люди. Здесь и совсем маленькие дети, которые пришли вместе с мамами и папами, и дети постарше, и даже взрослые, которые ведь тоже когда-то были детьми ...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Удивительные часы есть и в Петербурге. Двести лет назад жил в России замечательный мастер Иван Петрович Кулибин. Он сделал необычные часы. Они чуть больше, чем обыкновенное яйцо. Часы играют каждый час, полчаса и четверть часа, а в полдень и полночь наверху открываются дверцы и под музыку идет маленький кукольный спектакль.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Часы Кулибина действуют и сейчас. Они находятся в Эрмитаже.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 и как готовят управленцев?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714" y="1854287"/>
            <a:ext cx="5112570" cy="4373563"/>
          </a:xfrm>
        </p:spPr>
      </p:pic>
    </p:spTree>
    <p:extLst>
      <p:ext uri="{BB962C8B-B14F-4D97-AF65-F5344CB8AC3E}">
        <p14:creationId xmlns:p14="http://schemas.microsoft.com/office/powerpoint/2010/main" val="9339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Выдержки из текстов 4 урока (стр. 44-58)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 быстро вымирают русские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рожать русские бабы не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хотят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росто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сильно любит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мужик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выпить. А когда выпьет, любит поездить на машине или побаловаться разными режущими и колющими предметами, не особенно задумываясь о последствиях.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Сколько бы ни говорилось, что пить – здоровью вредить, люди пили, пьют и будут пить эту горькую жидкость с желанными градусами.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т.п.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«народные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алкогольные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поверья»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«У россиян особенный набор генов и многовековая тренировка, что позволяет им пить больше, чем другим народам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градус не понижать, то похмелья не будет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«Мешать напитки – дело последнее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Водка – самый безопасный для здоровья напиток, потому что она чище всяких коньяков или виски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Алкоголь полезен, а мы не пьем, а лечимся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Лучший способ опохмелиться – 50 граммов с утра»</a:t>
            </a:r>
          </a:p>
        </p:txBody>
      </p:sp>
    </p:spTree>
    <p:extLst>
      <p:ext uri="{BB962C8B-B14F-4D97-AF65-F5344CB8AC3E}">
        <p14:creationId xmlns:p14="http://schemas.microsoft.com/office/powerpoint/2010/main" val="12216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Послетекстовые задания «секрет китайских успехов» (стр.60-65)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1. Почему иностранные инвесторы выбирают Китай, а не Россию?</a:t>
            </a:r>
          </a:p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А. Китайцы способнее и активнее, чем русские.</a:t>
            </a:r>
          </a:p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В. Китайцы много работают и не пьют, а русские нет.</a:t>
            </a:r>
          </a:p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В Китае среда инвестиции лучше, чем в России.</a:t>
            </a:r>
          </a:p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В Китае вообще нет мафии, а в России много.</a:t>
            </a:r>
          </a:p>
          <a:p>
            <a:pPr marL="11430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Послетекстовые задания «секрет китайских успехов» (стр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 60-65</a:t>
            </a: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IV. Объясните следующие выделенные слова и выражения: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У китайцев алкоголики редкость.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Я ни разу не видел, чтобы пьяные валялись на улицах, как в Москве.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….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Сам аэропорт, в отличие от убогого и тесного «Шереметьево - 2», действительно выглядел весьма модернизированным.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Единственное, в чем мы сравнялись с КНР, это по количеству мобильников. 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Грамматические ошибки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в одной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 из самых престижных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университетов 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Америки – Военной академии Уэст-Пойнт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;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</a:endParaRPr>
          </a:p>
          <a:p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в 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Европе и Америке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судьбу</a:t>
            </a:r>
            <a:r>
              <a:rPr lang="ru-RU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 одаренных детей,…, внимательно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отслеживаются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375" y="252265"/>
            <a:ext cx="6858001" cy="6353472"/>
          </a:xfrm>
        </p:spPr>
      </p:pic>
    </p:spTree>
    <p:extLst>
      <p:ext uri="{BB962C8B-B14F-4D97-AF65-F5344CB8AC3E}">
        <p14:creationId xmlns:p14="http://schemas.microsoft.com/office/powerpoint/2010/main" val="11767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Речевые и логические ошибки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Во-первых, человек любящий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даёт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, хочет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давать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. Но для того чтобы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давать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, для того, чтобы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давать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 совершенно, не делая получающему больно, нужно уметь 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давать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Текст начинается следующим образом: 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Как 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и развал медицины. Существует международный критерий. Обвала здравоохранения: увеличение смертности детей и стариков.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1844825"/>
            <a:ext cx="7696200" cy="265097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640" y="460598"/>
            <a:ext cx="6480720" cy="5792788"/>
          </a:xfrm>
        </p:spPr>
      </p:pic>
    </p:spTree>
    <p:extLst>
      <p:ext uri="{BB962C8B-B14F-4D97-AF65-F5344CB8AC3E}">
        <p14:creationId xmlns:p14="http://schemas.microsoft.com/office/powerpoint/2010/main" val="874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6264695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Проверка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уровня сформированности коммуникативной компетенции в области чтения на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VIII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уровне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определяется: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1. способностью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читающего понимать и адекватно интерпретировать тексты, относящиеся к социально-культурной и официально-деловой сферам общения, а также читать художественную русскую литературу на уровне, свидетельствующем о возможности проводить элементарный анализ филологического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текста;</a:t>
            </a:r>
          </a:p>
          <a:p>
            <a:pPr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</a:rPr>
              <a:t>2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Calibri"/>
              </a:rPr>
              <a:t>. умениями применять и комбинировать тактики чтения адекватно поставленной задаче.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Структурная организация учебника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703" y="1556793"/>
            <a:ext cx="5184578" cy="5184575"/>
          </a:xfrm>
        </p:spPr>
      </p:pic>
    </p:spTree>
    <p:extLst>
      <p:ext uri="{BB962C8B-B14F-4D97-AF65-F5344CB8AC3E}">
        <p14:creationId xmlns:p14="http://schemas.microsoft.com/office/powerpoint/2010/main" val="35992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блок заданий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2" y="1736814"/>
            <a:ext cx="5040561" cy="4824536"/>
          </a:xfrm>
        </p:spPr>
      </p:pic>
    </p:spTree>
    <p:extLst>
      <p:ext uri="{BB962C8B-B14F-4D97-AF65-F5344CB8AC3E}">
        <p14:creationId xmlns:p14="http://schemas.microsoft.com/office/powerpoint/2010/main" val="12360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Второй и третий блоки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1718" y="1962298"/>
            <a:ext cx="5040560" cy="4373563"/>
          </a:xfrm>
        </p:spPr>
      </p:pic>
    </p:spTree>
    <p:extLst>
      <p:ext uri="{BB962C8B-B14F-4D97-AF65-F5344CB8AC3E}">
        <p14:creationId xmlns:p14="http://schemas.microsoft.com/office/powerpoint/2010/main" val="17649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Четвертый блок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734" y="1890290"/>
            <a:ext cx="4752528" cy="4373563"/>
          </a:xfrm>
        </p:spPr>
      </p:pic>
    </p:spTree>
    <p:extLst>
      <p:ext uri="{BB962C8B-B14F-4D97-AF65-F5344CB8AC3E}">
        <p14:creationId xmlns:p14="http://schemas.microsoft.com/office/powerpoint/2010/main" val="1073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Пятый блок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380205" cy="5112568"/>
          </a:xfrm>
        </p:spPr>
      </p:pic>
    </p:spTree>
    <p:extLst>
      <p:ext uri="{BB962C8B-B14F-4D97-AF65-F5344CB8AC3E}">
        <p14:creationId xmlns:p14="http://schemas.microsoft.com/office/powerpoint/2010/main" val="14143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503</TotalTime>
  <Words>819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Образ России в учебниках по чтению РКИ в Китае: русский взгляд</vt:lpstr>
      <vt:lpstr>Презентация PowerPoint</vt:lpstr>
      <vt:lpstr>Презентация PowerPoint</vt:lpstr>
      <vt:lpstr>Презентация PowerPoint</vt:lpstr>
      <vt:lpstr>Структурная организация учебника</vt:lpstr>
      <vt:lpstr>Первый блок заданий</vt:lpstr>
      <vt:lpstr>Второй и третий блоки </vt:lpstr>
      <vt:lpstr>Четвертый блок</vt:lpstr>
      <vt:lpstr>Пятый блок</vt:lpstr>
      <vt:lpstr>Словарь к тексту</vt:lpstr>
      <vt:lpstr>Темы текстов</vt:lpstr>
      <vt:lpstr>Пример Текста, предъявляемого на экзамене</vt:lpstr>
      <vt:lpstr>Презентация PowerPoint</vt:lpstr>
      <vt:lpstr>Где и как готовят управленцев?</vt:lpstr>
      <vt:lpstr>Выдержки из текстов 4 урока (стр. 44-58)</vt:lpstr>
      <vt:lpstr>«народные алкогольные поверья» </vt:lpstr>
      <vt:lpstr>Послетекстовые задания «секрет китайских успехов» (стр.60-65)</vt:lpstr>
      <vt:lpstr>Послетекстовые задания «секрет китайских успехов» (стр. 60-65)</vt:lpstr>
      <vt:lpstr>Грамматические ошибки</vt:lpstr>
      <vt:lpstr>Речевые и логические ошибки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древних городов в Рязани</dc:title>
  <dc:creator>Ludmila</dc:creator>
  <cp:lastModifiedBy>Ludmila</cp:lastModifiedBy>
  <cp:revision>31</cp:revision>
  <dcterms:created xsi:type="dcterms:W3CDTF">2018-09-02T11:28:12Z</dcterms:created>
  <dcterms:modified xsi:type="dcterms:W3CDTF">2018-10-06T17:45:06Z</dcterms:modified>
</cp:coreProperties>
</file>